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3" r:id="rId7"/>
    <p:sldId id="321" r:id="rId8"/>
    <p:sldId id="324" r:id="rId9"/>
    <p:sldId id="32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00" autoAdjust="0"/>
  </p:normalViewPr>
  <p:slideViewPr>
    <p:cSldViewPr snapToGrid="0">
      <p:cViewPr>
        <p:scale>
          <a:sx n="75" d="100"/>
          <a:sy n="75" d="100"/>
        </p:scale>
        <p:origin x="1368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：</a:t>
            </a:r>
            <a:endParaRPr lang="zh-CN" altLang="en-US" sz="3600" b="1" noProof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587474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765175"/>
            <a:ext cx="7260590" cy="258953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764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5363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86105" y="1132840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391414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14095" y="1288415"/>
            <a:ext cx="63607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adapter pattern implementation decouples card structure from effect behavior, unifies effects through the IEffect interface, enables flexible effect composition via dynamic adapters, and supports adding new effects/cards without modifying existing code.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3928745"/>
            <a:ext cx="8017510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1. Cards and effect logic were tightly coupled with code duplication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2.Adding new effects required modifying existing cards, violating the open-closed principle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3.Effect implementations were inconsistent, lacking a common interface 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4.Complex effect combinations were difficult, with high maintenance costs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79697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98955" y="1028065"/>
            <a:ext cx="5466715" cy="3279775"/>
            <a:chOff x="888" y="2492"/>
            <a:chExt cx="4835" cy="3027"/>
          </a:xfrm>
        </p:grpSpPr>
        <p:sp>
          <p:nvSpPr>
            <p:cNvPr id="6" name="圆角矩形 5"/>
            <p:cNvSpPr/>
            <p:nvPr/>
          </p:nvSpPr>
          <p:spPr>
            <a:xfrm>
              <a:off x="888" y="2492"/>
              <a:ext cx="4691" cy="3027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23" y="2509"/>
              <a:ext cx="4800" cy="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Before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27" y="2855"/>
              <a:ext cx="1720" cy="2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pic>
        <p:nvPicPr>
          <p:cNvPr id="2" name="图片 1" descr="figure_1_uml_before_refacto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459865"/>
            <a:ext cx="4164330" cy="270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79697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750" y="3930015"/>
            <a:ext cx="8779510" cy="1321435"/>
            <a:chOff x="800" y="5839"/>
            <a:chExt cx="13826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3826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1.Separated card and effect logic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2.Used IEffect interface to unify effect implementations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3.Cards combine functions by adding effect adapters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90220" y="932815"/>
            <a:ext cx="8222615" cy="3031786"/>
            <a:chOff x="6825" y="1582"/>
            <a:chExt cx="7005" cy="3681"/>
          </a:xfrm>
        </p:grpSpPr>
        <p:sp>
          <p:nvSpPr>
            <p:cNvPr id="7" name="圆角矩形 6"/>
            <p:cNvSpPr/>
            <p:nvPr/>
          </p:nvSpPr>
          <p:spPr>
            <a:xfrm>
              <a:off x="6825" y="1621"/>
              <a:ext cx="6895" cy="3642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86" y="1582"/>
              <a:ext cx="1444" cy="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After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270" y="1973"/>
              <a:ext cx="1322" cy="2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 descr="figure_2_uml_after_refacto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4290"/>
            <a:ext cx="7804785" cy="260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96045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3410" y="1099820"/>
            <a:ext cx="3958590" cy="3877098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616" y="1111849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1. The `IEffect` interface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3658" y="1447235"/>
            <a:ext cx="2608913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684395" y="1111885"/>
            <a:ext cx="4366260" cy="38652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5636" y="1120772"/>
            <a:ext cx="2953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2. The Adapter Base Class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49629" y="1479448"/>
            <a:ext cx="2780608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1590675"/>
            <a:ext cx="3938270" cy="3084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60" y="1732280"/>
            <a:ext cx="4366895" cy="294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4" y="166370"/>
            <a:ext cx="4960453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3410" y="1099820"/>
            <a:ext cx="3958590" cy="3877098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616" y="1111849"/>
            <a:ext cx="277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3. Concrete Adapters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3658" y="1447235"/>
            <a:ext cx="2608913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779010" y="1111885"/>
            <a:ext cx="4071620" cy="38652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5636" y="1120772"/>
            <a:ext cx="2953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4. Updated Card Class</a:t>
            </a:r>
            <a:endParaRPr lang="en-US" altLang="zh-CN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49629" y="1479448"/>
            <a:ext cx="2780608" cy="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1732915"/>
            <a:ext cx="3937635" cy="2906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010" y="1638300"/>
            <a:ext cx="405638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810058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Structural Pattern: Adapter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06645" y="709295"/>
            <a:ext cx="3691890" cy="405955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Future Extensions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65150" y="764540"/>
            <a:ext cx="4096385" cy="3672205"/>
            <a:chOff x="800" y="5839"/>
            <a:chExt cx="15483" cy="2346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 Extensibility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New effects can be added by creating new adapter classes without modifying existing card code.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Decoupling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Separates concrete effect implementations from card classes, reducing direct dependencies between components.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 dirty="0">
                  <a:latin typeface="Times New Roman" panose="02020603050405020304" charset="0"/>
                  <a:cs typeface="Times New Roman" panose="02020603050405020304" charset="0"/>
                </a:rPr>
                <a:t>3 Easy Testing</a:t>
              </a:r>
              <a:endParaRPr lang="en-US" altLang="zh-CN" sz="1400" b="1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400" dirty="0">
                  <a:latin typeface="Times New Roman" panose="02020603050405020304" charset="0"/>
                  <a:cs typeface="Times New Roman" panose="02020603050405020304" charset="0"/>
                </a:rPr>
                <a:t>Effect adapters can be tested independently of card classes, improving testability and reducing test complexity.</a:t>
              </a: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80003" y="1262501"/>
            <a:ext cx="3302631" cy="138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Adding a new effect type now requires 0 changes to existing cards. You simply create a new adapter class inheriting from IEffect and implement the execute() method.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383"/>
          <a:stretch>
            <a:fillRect/>
          </a:stretch>
        </p:blipFill>
        <p:spPr>
          <a:xfrm>
            <a:off x="4928235" y="2750185"/>
            <a:ext cx="3684905" cy="162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1664</Words>
  <Application>WPS 演示</Application>
  <PresentationFormat>全屏显示(16:9)</PresentationFormat>
  <Paragraphs>67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顾亦周</cp:lastModifiedBy>
  <cp:revision>85</cp:revision>
  <dcterms:created xsi:type="dcterms:W3CDTF">2017-10-23T09:25:00Z</dcterms:created>
  <dcterms:modified xsi:type="dcterms:W3CDTF">2025-12-03T22:34:16Z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83335F87641145D19EF4E2D16B4FA90D_12</vt:lpwstr>
  </property>
</Properties>
</file>